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6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966426F1-6851-4D67-84C8-E031A959EE04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D9B6769-7CEF-4428-BB13-1B960EF29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4F9D-DE44-4CC9-8FF7-4C9E70BB8BF2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14A9-BB62-40B5-B96D-513FFAAD0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74A8-4A28-4326-A6AC-3587ACB62989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E284-9A11-4465-A6F8-921DB41AE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EAEE-C8A4-4C4E-B47E-D81A9EBCE4F4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5BFE-F756-4390-873C-33E7939B9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26EAE-2220-4A9B-AB72-FF4F784EA627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A7B7-8236-4A6E-9690-9C2FE1985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A4B7-689E-4144-AEA3-C835874EDC0D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E793-23FD-4B22-84BF-CD58E3E52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9602-A3AD-4DDE-9C35-CEF3C6EE1E4E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96D1-277C-4B01-BC0B-F7F87706A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302E-3FD0-4652-BC1D-2661FF0F1041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BF14-2DB4-4B29-B46B-A7EB347D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1ED1-2936-4D5D-A508-F253E6060BEF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D853-E070-4AAA-B049-32CEC7C7F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4594-8B99-4911-8175-BDD00886CF86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A554-F7A6-4584-85C2-377C695DB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5C4E-73F7-41C1-B94F-CE3BE86CA88D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483A-8952-410A-9230-AA01FE16C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7E243F73-60D4-4C4D-8CDD-1EAE4DEA9D7C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C26F48BA-880C-4B7D-98B2-FD184DEFF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620713"/>
            <a:ext cx="7772400" cy="14700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Arial Black" pitchFamily="34" charset="0"/>
              </a:rPr>
              <a:t>Царства живой природы</a:t>
            </a:r>
            <a:endParaRPr lang="ru-RU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>
                    <a:lumMod val="75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7024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Всего 5 царств живой природы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088" y="1628775"/>
            <a:ext cx="8145462" cy="3508375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Растения                   Грибы                       Животные  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Бактерии                      Вирусы</a:t>
            </a: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2060575"/>
            <a:ext cx="24003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087563"/>
            <a:ext cx="28082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195513"/>
            <a:ext cx="29527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724400"/>
            <a:ext cx="29352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6463" y="4738688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024688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Растения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268413"/>
            <a:ext cx="8135938" cy="5184775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Без растений немыслима жизнь на Земле. Они дают нам кислород для дыхания</a:t>
            </a:r>
            <a:r>
              <a:rPr lang="en-US" dirty="0" smtClean="0"/>
              <a:t>,</a:t>
            </a:r>
            <a:r>
              <a:rPr lang="ru-RU" dirty="0" smtClean="0"/>
              <a:t>пищу</a:t>
            </a:r>
            <a:r>
              <a:rPr lang="en-US" dirty="0" smtClean="0"/>
              <a:t>,</a:t>
            </a:r>
            <a:r>
              <a:rPr lang="ru-RU" dirty="0" smtClean="0"/>
              <a:t> снабжают сырьём промышленность</a:t>
            </a:r>
            <a:r>
              <a:rPr lang="en-US" dirty="0" smtClean="0"/>
              <a:t>,</a:t>
            </a:r>
            <a:r>
              <a:rPr lang="ru-RU" dirty="0" smtClean="0"/>
              <a:t> согревают нас.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Признаки растений это хлорофилл</a:t>
            </a:r>
            <a:r>
              <a:rPr lang="en-US" dirty="0" smtClean="0"/>
              <a:t>,</a:t>
            </a:r>
            <a:r>
              <a:rPr lang="ru-RU" dirty="0" smtClean="0"/>
              <a:t> питание</a:t>
            </a:r>
            <a:r>
              <a:rPr lang="en-US" dirty="0" smtClean="0"/>
              <a:t>,</a:t>
            </a:r>
            <a:r>
              <a:rPr lang="ru-RU" dirty="0" smtClean="0"/>
              <a:t> дыхание</a:t>
            </a:r>
            <a:r>
              <a:rPr lang="en-US" dirty="0" smtClean="0"/>
              <a:t>,</a:t>
            </a:r>
            <a:r>
              <a:rPr lang="ru-RU" dirty="0" smtClean="0"/>
              <a:t> рост</a:t>
            </a:r>
            <a:r>
              <a:rPr lang="en-US" dirty="0" smtClean="0"/>
              <a:t>,</a:t>
            </a:r>
            <a:r>
              <a:rPr lang="ru-RU" dirty="0" smtClean="0"/>
              <a:t> размножение.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Растения бывают одноклеточные</a:t>
            </a:r>
            <a:r>
              <a:rPr lang="en-US" dirty="0" smtClean="0"/>
              <a:t>,</a:t>
            </a:r>
            <a:r>
              <a:rPr lang="ru-RU" dirty="0" smtClean="0"/>
              <a:t> многоклеточные; нецветковые</a:t>
            </a:r>
            <a:r>
              <a:rPr lang="en-US" dirty="0" smtClean="0"/>
              <a:t>,</a:t>
            </a:r>
            <a:r>
              <a:rPr lang="ru-RU" dirty="0" smtClean="0"/>
              <a:t> цветковые; дикорастущие</a:t>
            </a:r>
            <a:r>
              <a:rPr lang="en-US" dirty="0" smtClean="0"/>
              <a:t>,</a:t>
            </a:r>
            <a:r>
              <a:rPr lang="ru-RU" dirty="0" smtClean="0"/>
              <a:t> культурные; лекарственные</a:t>
            </a:r>
            <a:r>
              <a:rPr lang="en-US" dirty="0" smtClean="0"/>
              <a:t>,</a:t>
            </a:r>
            <a:r>
              <a:rPr lang="ru-RU" dirty="0" smtClean="0"/>
              <a:t> ядовитые.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Многие растения занесены </a:t>
            </a:r>
            <a:r>
              <a:rPr lang="ru-RU" dirty="0"/>
              <a:t>в </a:t>
            </a:r>
            <a:r>
              <a:rPr lang="ru-RU" dirty="0" smtClean="0"/>
              <a:t>Красную книгу к примеру пион степной</a:t>
            </a:r>
            <a:r>
              <a:rPr lang="en-US" dirty="0" smtClean="0"/>
              <a:t>,</a:t>
            </a:r>
            <a:r>
              <a:rPr lang="ru-RU" dirty="0" smtClean="0"/>
              <a:t> ландыш майский</a:t>
            </a:r>
            <a:r>
              <a:rPr lang="en-US" dirty="0" smtClean="0"/>
              <a:t>,</a:t>
            </a:r>
            <a:r>
              <a:rPr lang="ru-RU" dirty="0" smtClean="0"/>
              <a:t> ветреница байкальская</a:t>
            </a:r>
            <a:r>
              <a:rPr lang="en-US" dirty="0" smtClean="0"/>
              <a:t>,</a:t>
            </a:r>
            <a:r>
              <a:rPr lang="ru-RU" dirty="0" smtClean="0"/>
              <a:t> первоцвет весенний и т.д.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Arial" charset="0"/>
              </a:rPr>
              <a:t>Растения делятся на :</a:t>
            </a:r>
            <a:br>
              <a:rPr lang="ru-RU" sz="3600" smtClean="0">
                <a:latin typeface="Arial" charset="0"/>
              </a:rPr>
            </a:br>
            <a:endParaRPr lang="ru-RU" sz="3600" smtClean="0">
              <a:latin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Arial" charset="0"/>
              </a:rPr>
              <a:t>1. Нецветковые -водоросли, мхи, папоротники, голосеменные;</a:t>
            </a:r>
          </a:p>
          <a:p>
            <a:pPr eaLnBrk="1" hangingPunct="1"/>
            <a:r>
              <a:rPr lang="ru-RU" sz="3600" smtClean="0">
                <a:latin typeface="Arial" charset="0"/>
              </a:rPr>
              <a:t>2. Цветковые- покрытосеменные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7024687" cy="1143000"/>
          </a:xfrm>
        </p:spPr>
        <p:txBody>
          <a:bodyPr/>
          <a:lstStyle/>
          <a:p>
            <a:r>
              <a:rPr lang="ru-RU" sz="3600" smtClean="0">
                <a:latin typeface="Arial" charset="0"/>
              </a:rPr>
              <a:t>Водоросли,</a:t>
            </a:r>
            <a:br>
              <a:rPr lang="ru-RU" sz="3600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>мхи,</a:t>
            </a:r>
            <a:br>
              <a:rPr lang="ru-RU" sz="3600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>папоротники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7411" name="Picture 5" descr="&amp;ncy;&amp;icy;&amp;tcy;&amp;chcy;&amp;acy;&amp;tcy;&amp;kcy;&amp;acy; (&amp;mcy;&amp;acy;&amp;lcy;&amp;ocy;-&amp;mcy;&amp;acy;&amp;lcy;&amp;o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76475"/>
            <a:ext cx="287972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&amp;iocy;&amp;lcy;&amp;ocy;&amp;ch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016375"/>
            <a:ext cx="417671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1902135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76250"/>
            <a:ext cx="27162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Голосеменные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5" descr="&amp;Gcy;&amp;ocy;&amp;lcy;&amp;ocy;&amp;scy;&amp;iecy;&amp;mcy;&amp;iecy;&amp;ncy;&amp;ncy;&amp;ycy;&amp;iecy; &amp;rcy;&amp;acy;&amp;scy;&amp;tcy;&amp;iecy;&amp;n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76475"/>
            <a:ext cx="259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&amp;Gcy;&amp;ocy;&amp;lcy;&amp;ocy;&amp;scy;&amp;iecy;&amp;mcy;&amp;iecy;&amp;ncy;&amp;ncy;&amp;ycy;&amp;iecy; &amp;rcy;&amp;acy;&amp;scy;&amp;tcy;&amp;iecy;&amp;ncy;&amp;icy;&amp;yacy;. &amp;Bcy;&amp;icy;&amp;ocy;&amp;lcy;&amp;ocy;&amp;gcy;&amp;icy;&amp;yacy;. 7 &amp;kcy;&amp;lcy;&amp;acy;&amp;scy;&amp;s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989138"/>
            <a:ext cx="33845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Покрытосеменные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042988" y="2349500"/>
            <a:ext cx="6777037" cy="34829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5" descr=" &amp;Fcy;&amp;ocy;&amp;tcy;&amp;ocy; 36. &amp;Kcy;&amp;rcy;&amp;ocy;&amp;kcy;&amp;ucy;&amp;scy;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76475"/>
            <a:ext cx="2879725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 &amp;Fcy;&amp;ocy;&amp;tcy;&amp;ocy; 28. &amp;Pcy;&amp;ucy;&amp;rcy;&amp;pcy;&amp;ucy;&amp;rcy;&amp;ncy;&amp;ycy;&amp;jcy; &amp;tcy;&amp;rcy;&amp;icy;&amp;lcy;&amp;lcy;&amp;icy;&amp;ucy;&amp;mcy;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933825"/>
            <a:ext cx="20891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File:Amborella trichopoda (317382062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205038"/>
            <a:ext cx="31527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Дикорастущие растения-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Растения, которые никто не сажает и никто не ухаживает</a:t>
            </a:r>
          </a:p>
        </p:txBody>
      </p:sp>
      <p:pic>
        <p:nvPicPr>
          <p:cNvPr id="20483" name="Picture 5" descr=" &amp;Fcy;&amp;ocy;&amp;tcy;&amp;ocy; 4. &amp;Vcy;&amp;ocy;&amp;dcy;&amp;yacy;&amp;ncy;&amp;ycy;&amp;iecy; &amp;lcy;&amp;icy;&amp;lcy;&amp;icy;&amp;icy; (&amp;kcy;&amp;ucy;&amp;vcy;&amp;shcy;&amp;icy;&amp;ncy;&amp;kcy;&amp;icy;)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997200"/>
            <a:ext cx="21367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 &amp;Fcy;&amp;ocy;&amp;tcy;&amp;ocy; 33. &amp;Vcy;&amp;acy;&amp;scy;&amp;icy;&amp;lcy;&amp;iocy;&amp;kcy;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00438"/>
            <a:ext cx="22336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 &amp;Fcy;&amp;ocy;&amp;tcy;&amp;ocy; 43. &amp;Scy;&amp;ocy;&amp;ncy;-&amp;tcy;&amp;rcy;&amp;acy;&amp;vcy;&amp;acy;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284538"/>
            <a:ext cx="23764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</a:rPr>
              <a:t/>
            </a:r>
            <a:br>
              <a:rPr lang="ru-RU" sz="3600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/>
            </a:r>
            <a:br>
              <a:rPr lang="ru-RU" sz="3600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>Культурные растения-</a:t>
            </a:r>
            <a:br>
              <a:rPr lang="ru-RU" sz="3600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>растения, за которыми ухаживает человек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5" descr="&amp;Bcy;&amp;ucy;&amp;tcy;&amp;ocy;&amp;ncy; &amp;rcy;&amp;ocy;&amp;zcy;&amp;ycy; &amp;scy; &amp;kcy;&amp;acy;&amp;pcy;&amp;iecy;&amp;lcy;&amp;softcy;&amp;kcy;&amp;acy;&amp;mcy;&amp;icy; &amp;rcy;&amp;ocy;&amp;scy;&amp;ycy;. &#10;&amp;Rcy;&amp;acy;&amp;zcy;&amp;mcy;&amp;iecy;&amp;rcy;: 700x555. &#10;&amp;Rcy;&amp;acy;&amp;zcy;&amp;mcy;&amp;iecy;&amp;rcy; &amp;fcy;&amp;acy;&amp;jcy;&amp;lcy;&amp;acy;: 437,13 &amp;Kcy;&amp;B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125538"/>
            <a:ext cx="273685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&amp;ocy;&amp;bcy;&amp;lcy;&amp;acy;&amp;kcy;&amp;acy;, &amp;pcy;&amp;shcy;&amp;iecy;&amp;ncy;&amp;icy;&amp;tscy;&amp;acy;, &amp;ncy;&amp;iecy;&amp;bcy;&amp;ocy;, &amp;Lcy;&amp;iecy;&amp;tcy;&amp;ocy;, &amp;kcy;&amp;ocy;&amp;lcy;&amp;ocy;&amp;scy;&amp;kcy;&amp;icy;, &amp;zcy;&amp;ocy;&amp;lcy;&amp;ocy;&amp;tcy;&amp;ocy;, &amp;pcy;&amp;ocy;&amp;l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349500"/>
            <a:ext cx="317182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sorta-tomatov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284538"/>
            <a:ext cx="43211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417</TotalTime>
  <Words>104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Century Gothic</vt:lpstr>
      <vt:lpstr>Wingdings 2</vt:lpstr>
      <vt:lpstr>Calibri</vt:lpstr>
      <vt:lpstr>Arial Black</vt:lpstr>
      <vt:lpstr>Остин</vt:lpstr>
      <vt:lpstr>Остин</vt:lpstr>
      <vt:lpstr>Остин</vt:lpstr>
      <vt:lpstr>Остин</vt:lpstr>
      <vt:lpstr>Царства живой природы</vt:lpstr>
      <vt:lpstr>Всего 5 царств живой природы</vt:lpstr>
      <vt:lpstr>                Растения</vt:lpstr>
      <vt:lpstr>Растения делятся на : </vt:lpstr>
      <vt:lpstr>Водоросли, мхи, папоротники</vt:lpstr>
      <vt:lpstr>Голосеменные</vt:lpstr>
      <vt:lpstr>Покрытосеменные</vt:lpstr>
      <vt:lpstr>Дикорастущие растения-</vt:lpstr>
      <vt:lpstr>  Культурные растения- растения, за которыми ухаживает человек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Царства живой природы</dc:title>
  <dc:creator>User</dc:creator>
  <cp:lastModifiedBy>user</cp:lastModifiedBy>
  <cp:revision>26</cp:revision>
  <dcterms:created xsi:type="dcterms:W3CDTF">2013-03-17T14:41:35Z</dcterms:created>
  <dcterms:modified xsi:type="dcterms:W3CDTF">2013-04-30T07:40:54Z</dcterms:modified>
</cp:coreProperties>
</file>