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38210-B409-4494-8D55-1BB88BE5FA77}" type="datetimeFigureOut">
              <a:rPr lang="ru-RU"/>
              <a:pPr>
                <a:defRPr/>
              </a:pPr>
              <a:t>03.10.2012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D9906-90A0-49C9-A00B-E8000D70B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2563E-0E04-4E79-8398-DABFD3A3142A}" type="datetimeFigureOut">
              <a:rPr lang="ru-RU"/>
              <a:pPr>
                <a:defRPr/>
              </a:pPr>
              <a:t>03.10.2012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FFC29-EFBD-4347-A0D8-2C92C7D12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50DAF-8489-4B35-A693-7CBDE51810C4}" type="datetimeFigureOut">
              <a:rPr lang="ru-RU"/>
              <a:pPr>
                <a:defRPr/>
              </a:pPr>
              <a:t>03.10.2012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4E990-9111-4438-838C-2C18596A9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436E0-7085-4294-AB34-A91DD1A0A566}" type="datetimeFigureOut">
              <a:rPr lang="ru-RU"/>
              <a:pPr>
                <a:defRPr/>
              </a:pPr>
              <a:t>03.10.2012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1D0B2-1D70-4E9C-855D-73481B409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17764-7A4D-4DCF-AC4C-1374883F6355}" type="datetimeFigureOut">
              <a:rPr lang="ru-RU"/>
              <a:pPr>
                <a:defRPr/>
              </a:pPr>
              <a:t>03.10.2012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3DFD0-A849-4661-AA0C-0866B9575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6255E-F4D6-4EEA-9255-D3C341DA7D8D}" type="datetimeFigureOut">
              <a:rPr lang="ru-RU"/>
              <a:pPr>
                <a:defRPr/>
              </a:pPr>
              <a:t>03.10.2012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055E0-D9F9-4263-A6A4-E99253A9D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0B1A-3182-4FD7-93DB-DAAA009940C9}" type="datetimeFigureOut">
              <a:rPr lang="ru-RU"/>
              <a:pPr>
                <a:defRPr/>
              </a:pPr>
              <a:t>03.10.2012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8203C-C63D-40B0-B022-43E873B9D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BD400-804B-4A1E-A3C7-A35359539FA7}" type="datetimeFigureOut">
              <a:rPr lang="ru-RU"/>
              <a:pPr>
                <a:defRPr/>
              </a:pPr>
              <a:t>03.10.2012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BAF88-4227-43ED-9213-ADCE47836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89460-93EA-4C31-AFAA-DA047794A2C0}" type="datetimeFigureOut">
              <a:rPr lang="ru-RU"/>
              <a:pPr>
                <a:defRPr/>
              </a:pPr>
              <a:t>03.10.2012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BF5E9-1C36-497D-8F5E-D51A6D1BD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3DFB2-067A-4CF1-AF36-B1D48B08E39D}" type="datetimeFigureOut">
              <a:rPr lang="ru-RU"/>
              <a:pPr>
                <a:defRPr/>
              </a:pPr>
              <a:t>03.10.2012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6F216-0114-4AA8-89C8-3DB947759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195F4-768A-4767-BCF7-A5C159DCF508}" type="datetimeFigureOut">
              <a:rPr lang="ru-RU"/>
              <a:pPr>
                <a:defRPr/>
              </a:pPr>
              <a:t>03.10.2012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E5FBD-1135-4BAB-8DBD-93963F2E5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F7EF1B-01A5-4127-9F6B-89038BE395ED}" type="datetimeFigureOut">
              <a:rPr lang="ru-RU"/>
              <a:pPr>
                <a:defRPr/>
              </a:pPr>
              <a:t>03.10.2012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A22A8D-0039-4EB4-B8C7-3ED1E8731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72" r:id="rId9"/>
    <p:sldLayoutId id="2147483663" r:id="rId10"/>
    <p:sldLayoutId id="2147483662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ru-RU" smtClean="0"/>
              <a:t>        </a:t>
            </a:r>
            <a:r>
              <a:rPr lang="ru-RU" sz="4400" smtClean="0"/>
              <a:t>С</a:t>
            </a:r>
            <a:r>
              <a:rPr lang="ru-RU" sz="4400" smtClean="0">
                <a:latin typeface="Arial" charset="0"/>
              </a:rPr>
              <a:t>келет</a:t>
            </a:r>
            <a:r>
              <a:rPr lang="ru-RU" smtClean="0"/>
              <a:t> человека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5" name="Picture 7" descr="i?id=122820836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196975"/>
            <a:ext cx="7991475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           Грудная клетка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Грудная клетка образована 12 парами дугообразных ребер (I-ХII), которые сзади соединены с 12 грудными позвонками, а спереди фиксированы к грудине. Ребра представляют собой плоские кости удлиненной формы, слегка изогнутые кпереди. 3адние концы ребер сочленяются с телами соответствующих позвонков при помощи суставной поверхности головки ребра, обеспечивающих ограниченную плавную подвижность ребер. Спереди ребра соединены с грудиной своей хрящевой частью напрямую или через хрящи соседних ребер. Подвижность грудной клетки обеспечивается суставной связью с позвонками и сочленением с грудиной через хрящи. С 1-й по 7-ю пары ребра постепенно увеличиваются в размерах, а затем начинают уменьшаться. 7 пар верхних ребер называются истинными ребрами, так как каждое из них соединяется с грудиной своей хрящевой частью. Остальные 5 пар называются ложными ребрами.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Грудная клетка</a:t>
            </a:r>
          </a:p>
        </p:txBody>
      </p:sp>
      <p:pic>
        <p:nvPicPr>
          <p:cNvPr id="15362" name="Picture 4" descr="image002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43250" y="2333625"/>
            <a:ext cx="2857500" cy="3590925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       Грудина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200" smtClean="0"/>
              <a:t>Грудина - плоская кость продолговатой формы, состоит из трех частей. Ее верхняя часть, рукоятка грудины, сочленяется с грудными концами ключицы, являющейся частью плечевого пояса, в местах, которые называются ключичными вырезками. На боковых поверхностях рукоятки находятся места соединения с первой парой рё бер. В центральной части грудины имеются реберные вырезки для соединения с 3-7 парами ребер. Рукоятка соединяется с телом грудины при помощи хряща. Место этого соединения выдается кпереди, так что тело грудины образует с рукояткой угол грудины. Это хрящевое соединение позволяет телу грудины выпячиваться вперед во время вдоха. Нижний свободный конец грудины, не связанный с ребрами, называется мечевидным отростком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        Грудина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.</a:t>
            </a:r>
          </a:p>
        </p:txBody>
      </p:sp>
      <p:pic>
        <p:nvPicPr>
          <p:cNvPr id="17411" name="Picture 5" descr="i?id=95556080-4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1989138"/>
            <a:ext cx="2952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221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Поток</vt:lpstr>
      <vt:lpstr>Поток</vt:lpstr>
      <vt:lpstr>        Скелет человека</vt:lpstr>
      <vt:lpstr>           Грудная клетка</vt:lpstr>
      <vt:lpstr>             Грудная клетка</vt:lpstr>
      <vt:lpstr>                    Грудина</vt:lpstr>
      <vt:lpstr>                     Грудина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 февраля</dc:title>
  <dc:creator>Татьяна</dc:creator>
  <cp:lastModifiedBy>дом</cp:lastModifiedBy>
  <cp:revision>17</cp:revision>
  <dcterms:created xsi:type="dcterms:W3CDTF">2011-01-15T15:31:10Z</dcterms:created>
  <dcterms:modified xsi:type="dcterms:W3CDTF">2012-10-03T08:32:33Z</dcterms:modified>
</cp:coreProperties>
</file>