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Функции рекламных текстов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072362" cy="11658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Элективный  курс </a:t>
            </a:r>
            <a:r>
              <a:rPr lang="ru-RU" b="1" dirty="0" err="1" smtClean="0">
                <a:solidFill>
                  <a:srgbClr val="C00000"/>
                </a:solidFill>
              </a:rPr>
              <a:t>предпрофильной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подготовки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Автор: Ваничкина М.А., учитель русского языка и литературы  МАОУ «Лицей №62» г. Саратова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95250"/>
            <a:ext cx="47148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Y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5715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eto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09888"/>
            <a:ext cx="82296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.COMP\Рабочий стол\санкт-петербург 2011\CIMG87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.COMP\Рабочий стол\санкт-петербург 2011\CIMG87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.COMP\Рабочий стол\санкт-петербург 2011\CIMG87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0711" y="1185315"/>
            <a:ext cx="6053685" cy="454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4819" y="1164963"/>
            <a:ext cx="6148937" cy="46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ЗАПОМНИТЕ! </a:t>
            </a:r>
          </a:p>
          <a:p>
            <a:pPr lvl="0"/>
            <a:r>
              <a:rPr lang="ru-RU" dirty="0" smtClean="0"/>
              <a:t>Реклама не должна быть агрессивна - рекламную кампанию не следует путать с войной. </a:t>
            </a:r>
          </a:p>
          <a:p>
            <a:pPr lvl="0"/>
            <a:r>
              <a:rPr lang="ru-RU" dirty="0" smtClean="0"/>
              <a:t>Берегитесь шаблонов. </a:t>
            </a:r>
          </a:p>
          <a:p>
            <a:pPr lvl="0"/>
            <a:r>
              <a:rPr lang="ru-RU" dirty="0" smtClean="0"/>
              <a:t>Избегайте всего того, что "дурно пахнет". Сомнительный вкус - только во вред делу. </a:t>
            </a:r>
          </a:p>
          <a:p>
            <a:pPr lvl="0"/>
            <a:r>
              <a:rPr lang="ru-RU" dirty="0" smtClean="0"/>
              <a:t>Не сочиняйте того, чего нет</a:t>
            </a:r>
            <a:r>
              <a:rPr lang="ru-RU" smtClean="0"/>
              <a:t>. </a:t>
            </a:r>
            <a:endParaRPr lang="ru-RU" dirty="0" smtClean="0"/>
          </a:p>
          <a:p>
            <a:r>
              <a:rPr lang="ru-RU" dirty="0" smtClean="0"/>
              <a:t>Не скупитесь на благодарность - слово "спасибо" всегда приятно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</a:rPr>
              <a:t>Реклама</a:t>
            </a:r>
            <a:r>
              <a:rPr lang="ru-RU" sz="3200" dirty="0" smtClean="0">
                <a:solidFill>
                  <a:schemeClr val="accent2"/>
                </a:solidFill>
              </a:rPr>
              <a:t> –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информация</a:t>
            </a:r>
            <a: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о</a:t>
            </a:r>
            <a: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потребительских свойствах товаров и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различных видов услуг </a:t>
            </a:r>
            <a: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660066"/>
                </a:solidFill>
                <a:latin typeface="Bookman Old Style" pitchFamily="18" charset="0"/>
              </a:rPr>
              <a:t>с целью их </a:t>
            </a:r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реализации, </a:t>
            </a:r>
            <a:b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создания на них спроса</a:t>
            </a:r>
            <a:r>
              <a:rPr lang="ru-RU" sz="2800" dirty="0" smtClean="0">
                <a:solidFill>
                  <a:srgbClr val="660066"/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Функции рекламы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Информационная</a:t>
            </a:r>
          </a:p>
          <a:p>
            <a:r>
              <a:rPr lang="ru-RU" dirty="0" smtClean="0">
                <a:latin typeface="Bookman Old Style" pitchFamily="18" charset="0"/>
              </a:rPr>
              <a:t>Экономическая</a:t>
            </a:r>
          </a:p>
          <a:p>
            <a:r>
              <a:rPr lang="ru-RU" dirty="0" smtClean="0">
                <a:latin typeface="Bookman Old Style" pitchFamily="18" charset="0"/>
              </a:rPr>
              <a:t>Предписывающая</a:t>
            </a:r>
          </a:p>
          <a:p>
            <a:r>
              <a:rPr lang="ru-RU" dirty="0" smtClean="0">
                <a:latin typeface="Bookman Old Style" pitchFamily="18" charset="0"/>
              </a:rPr>
              <a:t>Просветительская</a:t>
            </a:r>
          </a:p>
          <a:p>
            <a:r>
              <a:rPr lang="ru-RU" dirty="0" smtClean="0">
                <a:latin typeface="Bookman Old Style" pitchFamily="18" charset="0"/>
              </a:rPr>
              <a:t>Воспитательная </a:t>
            </a:r>
          </a:p>
          <a:p>
            <a:r>
              <a:rPr lang="ru-RU" dirty="0" smtClean="0">
                <a:latin typeface="Bookman Old Style" pitchFamily="18" charset="0"/>
              </a:rPr>
              <a:t>Эстетическая</a:t>
            </a:r>
          </a:p>
          <a:p>
            <a:r>
              <a:rPr lang="ru-RU" dirty="0" smtClean="0">
                <a:latin typeface="Bookman Old Style" pitchFamily="18" charset="0"/>
              </a:rPr>
              <a:t>Социальная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Bookman Old Style" pitchFamily="18" charset="0"/>
              </a:rPr>
              <a:t>Функции рекламы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4041648" cy="4299596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u="sng" dirty="0" smtClean="0">
                <a:solidFill>
                  <a:schemeClr val="accent2"/>
                </a:solidFill>
              </a:rPr>
              <a:t>Информационная</a:t>
            </a:r>
          </a:p>
          <a:p>
            <a:r>
              <a:rPr lang="ru-RU" sz="2800" dirty="0" smtClean="0">
                <a:latin typeface="Bangle" pitchFamily="2" charset="0"/>
              </a:rPr>
              <a:t>Предписывающая</a:t>
            </a:r>
          </a:p>
          <a:p>
            <a:r>
              <a:rPr lang="ru-RU" sz="2800" dirty="0" smtClean="0">
                <a:latin typeface="Bangle" pitchFamily="2" charset="0"/>
              </a:rPr>
              <a:t>Просветительская</a:t>
            </a:r>
          </a:p>
          <a:p>
            <a:r>
              <a:rPr lang="ru-RU" sz="2800" dirty="0" smtClean="0">
                <a:latin typeface="Bangle" pitchFamily="2" charset="0"/>
              </a:rPr>
              <a:t>Воспитательная</a:t>
            </a:r>
          </a:p>
          <a:p>
            <a:r>
              <a:rPr lang="ru-RU" sz="2800" dirty="0" smtClean="0">
                <a:latin typeface="Bangle" pitchFamily="2" charset="0"/>
              </a:rPr>
              <a:t>Эстетическая 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  <a:latin typeface="Bangle" pitchFamily="2" charset="0"/>
              </a:rPr>
              <a:t>	Социальная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857364"/>
            <a:ext cx="4041648" cy="429654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u="sng" dirty="0" smtClean="0">
                <a:solidFill>
                  <a:schemeClr val="accent2"/>
                </a:solidFill>
              </a:rPr>
              <a:t>Экономическая</a:t>
            </a:r>
          </a:p>
          <a:p>
            <a:r>
              <a:rPr lang="ru-RU" sz="2800" dirty="0" smtClean="0">
                <a:latin typeface="Bangle" pitchFamily="2" charset="0"/>
              </a:rPr>
              <a:t>Предписывающая</a:t>
            </a:r>
          </a:p>
          <a:p>
            <a:r>
              <a:rPr lang="ru-RU" sz="2800" dirty="0" smtClean="0">
                <a:latin typeface="Bangle" pitchFamily="2" charset="0"/>
              </a:rPr>
              <a:t>Просветительская</a:t>
            </a:r>
          </a:p>
          <a:p>
            <a:r>
              <a:rPr lang="ru-RU" sz="2800" dirty="0" smtClean="0">
                <a:latin typeface="Bangle" pitchFamily="2" charset="0"/>
              </a:rPr>
              <a:t>Воспитательная</a:t>
            </a:r>
          </a:p>
          <a:p>
            <a:r>
              <a:rPr lang="ru-RU" sz="2800" dirty="0" smtClean="0">
                <a:latin typeface="Bangle" pitchFamily="2" charset="0"/>
              </a:rPr>
              <a:t>Эстетическая</a:t>
            </a:r>
          </a:p>
          <a:p>
            <a:pPr>
              <a:buFontTx/>
              <a:buNone/>
            </a:pPr>
            <a:r>
              <a:rPr lang="ru-RU" sz="2800" dirty="0" smtClean="0">
                <a:latin typeface="Bangle" pitchFamily="2" charset="0"/>
              </a:rPr>
              <a:t>	</a:t>
            </a:r>
            <a:endParaRPr lang="ru-RU" sz="2800" dirty="0" smtClean="0">
              <a:solidFill>
                <a:srgbClr val="FF0000"/>
              </a:solidFill>
              <a:latin typeface="Bangle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79400"/>
            <a:ext cx="3624522" cy="507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40x400_Nokia6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57238"/>
            <a:ext cx="5715000" cy="534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oster1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1052513"/>
            <a:ext cx="3417887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f9670bf-4d75-4df6-8e37-3bd04c079e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047875"/>
            <a:ext cx="714375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</TotalTime>
  <Words>103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Функции рекламных текстов</vt:lpstr>
      <vt:lpstr>Слайд 2</vt:lpstr>
      <vt:lpstr>Функции рекламы</vt:lpstr>
      <vt:lpstr>Функции рекламы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рекламных текстов</dc:title>
  <cp:lastModifiedBy>User</cp:lastModifiedBy>
  <cp:revision>8</cp:revision>
  <dcterms:modified xsi:type="dcterms:W3CDTF">2013-05-14T14:22:04Z</dcterms:modified>
</cp:coreProperties>
</file>