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5CD0EF-1310-4F9E-A659-6D860E1B7F5E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344D4D-D119-492D-8520-B06216B8D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886200"/>
            <a:ext cx="7072362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Примерная структура рекламного текста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18487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Элективный курс «Эта знакомая реклама». 8 класс</a:t>
            </a:r>
            <a:r>
              <a:rPr lang="ru-RU" b="1" dirty="0" smtClean="0"/>
              <a:t>.</a:t>
            </a:r>
            <a:endParaRPr lang="en-US" b="1" dirty="0" smtClean="0"/>
          </a:p>
          <a:p>
            <a:endParaRPr lang="en-US" b="1" dirty="0" smtClean="0"/>
          </a:p>
          <a:p>
            <a:r>
              <a:rPr lang="ru-RU" sz="1900" dirty="0" smtClean="0"/>
              <a:t>Автор: Ваничкина М.А., учитель русского языка и литературы  МАОУ «Лицей №62» г. Саратова</a:t>
            </a:r>
          </a:p>
          <a:p>
            <a:endParaRPr 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85860"/>
            <a:ext cx="9001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лето на лобовом стекле одного автомобиля погибают сотни  мошек и десятки комаров.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(Зачин, информация.)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обязаны спасти этих беззащитных насекомых.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Разбивай лобовые стёкла, спасай мошек от верной гибели!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(ОРТ, Призыв.)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(Источник, адрес рекламодателей.)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1 группа.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Составить текст с призывом защитить двоечников в школе.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 smtClean="0"/>
              <a:t>2 группа.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Составить текст с призывом защитить зайцев на транспорте.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Каналы восприятия рекламного текста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2071678"/>
            <a:ext cx="4786346" cy="40852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err="1" smtClean="0"/>
              <a:t>Аудиальный</a:t>
            </a:r>
            <a:endParaRPr lang="ru-RU" sz="4000" b="1" dirty="0" smtClean="0"/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Визуальный 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err="1" smtClean="0"/>
              <a:t>Аудио-визуальный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857232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Саратове проживают около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850 тыс. человек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среднем каждый житель Саратова ежегодно     выбрасывает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250 кг отходов.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среднестатистическом мусорном баке около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25%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объема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занимают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пищевые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отходы,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5-10% - бумага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50% - металл, текстиль, резина, стекло и 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полимеры.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Найти и принести рекламные тексты, в которых прослеживается обращение к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целевой аудитории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Легче написать десять сносных сонетов,</a:t>
            </a:r>
          </a:p>
          <a:p>
            <a:pPr algn="r"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нежели одно эффективное рекламное объявление</a:t>
            </a:r>
          </a:p>
          <a:p>
            <a:pPr algn="r"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О. Хаксли</a:t>
            </a:r>
          </a:p>
          <a:p>
            <a:pPr algn="r"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Bookman Old Style" pitchFamily="18" charset="0"/>
              </a:rPr>
              <a:t>Функции рекламы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28860" y="1357298"/>
            <a:ext cx="4000528" cy="4937760"/>
          </a:xfrm>
        </p:spPr>
        <p:txBody>
          <a:bodyPr/>
          <a:lstStyle/>
          <a:p>
            <a:endParaRPr lang="ru-RU" b="1" dirty="0" smtClean="0">
              <a:latin typeface="Bookman Old Style" pitchFamily="18" charset="0"/>
            </a:endParaRPr>
          </a:p>
          <a:p>
            <a:r>
              <a:rPr lang="ru-RU" b="1" dirty="0" smtClean="0">
                <a:latin typeface="Bookman Old Style" pitchFamily="18" charset="0"/>
              </a:rPr>
              <a:t>Информационная</a:t>
            </a:r>
          </a:p>
          <a:p>
            <a:r>
              <a:rPr lang="ru-RU" b="1" dirty="0" smtClean="0">
                <a:latin typeface="Bookman Old Style" pitchFamily="18" charset="0"/>
              </a:rPr>
              <a:t>Экономическая</a:t>
            </a:r>
          </a:p>
          <a:p>
            <a:r>
              <a:rPr lang="ru-RU" b="1" dirty="0" smtClean="0">
                <a:latin typeface="Bookman Old Style" pitchFamily="18" charset="0"/>
              </a:rPr>
              <a:t>Предписывающая</a:t>
            </a:r>
          </a:p>
          <a:p>
            <a:r>
              <a:rPr lang="ru-RU" b="1" dirty="0" smtClean="0">
                <a:latin typeface="Bookman Old Style" pitchFamily="18" charset="0"/>
              </a:rPr>
              <a:t>Просветительская</a:t>
            </a:r>
          </a:p>
          <a:p>
            <a:r>
              <a:rPr lang="ru-RU" b="1" dirty="0" smtClean="0">
                <a:latin typeface="Bookman Old Style" pitchFamily="18" charset="0"/>
              </a:rPr>
              <a:t>Воспитательная </a:t>
            </a:r>
          </a:p>
          <a:p>
            <a:r>
              <a:rPr lang="ru-RU" b="1" dirty="0" smtClean="0">
                <a:latin typeface="Bookman Old Style" pitchFamily="18" charset="0"/>
              </a:rPr>
              <a:t>Эстетическая</a:t>
            </a:r>
          </a:p>
          <a:p>
            <a:r>
              <a:rPr lang="ru-RU" b="1" dirty="0" smtClean="0">
                <a:latin typeface="Bookman Old Style" pitchFamily="18" charset="0"/>
              </a:rPr>
              <a:t>Социальная</a:t>
            </a: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Текст – 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814393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	группа предложений, объединённых в одно целое темой и основной мыслью.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</a:rPr>
              <a:t>Предложения в тексте связаны по смыслу и при помощи языковых средств связи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Рекламный текст –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219200"/>
            <a:ext cx="7829576" cy="5281634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	это особый жанр написания статейного материала, который имеет целью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C00000"/>
                </a:solidFill>
              </a:rPr>
              <a:t>  привлечь внимание целевой аудитории,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C00000"/>
                </a:solidFill>
              </a:rPr>
              <a:t>  заинтересовать ее выгодным предложением, а также 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C00000"/>
                </a:solidFill>
              </a:rPr>
              <a:t>  убедить сделать покупку или воспользоваться услугой.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85860"/>
            <a:ext cx="900115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лето на лобовом стекле одного автомобиля погибают сотни  мошек и десятки комаров. 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обязаны спасти этих беззащитных насекомых.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Разбивай лобовые стёкла, спасай мошек от верной гибели!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85860"/>
            <a:ext cx="90011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лето на лобовом стекле одного автомобиля погибают сотни  мошек и десятки комаров.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(Зачин, информация.)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обязаны спасти этих беззащитных насекомых.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Разбивай лобовые стёкла, спасай мошек от верной гибели!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85860"/>
            <a:ext cx="900115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лето на лобовом стекле одного автомобиля погибают сотни  мошек и десятки комаров.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(Зачин, информация.)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обязаны спасти этих беззащитных насекомых.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Разбивай лобовые стёкла, спасай мошек от верной гибели!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85860"/>
            <a:ext cx="90011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лето на лобовом стекле одного автомобиля погибают сотни  мошек и десятки комаров.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(Зачин, информация.)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обязаны спасти этих беззащитных насекомых.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(Идея.)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Разбивай лобовые стёкла, спасай мошек от верной гибели!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(ОРТ, Призыв.)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Ролик создан при поддержке общества по борьбе с лобовыми стёклами и бамперами автомобилей.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488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Примерная структура рекламного текста</vt:lpstr>
      <vt:lpstr>Слайд 2</vt:lpstr>
      <vt:lpstr>Функции рекламы</vt:lpstr>
      <vt:lpstr>Текст – </vt:lpstr>
      <vt:lpstr>Рекламный текст – </vt:lpstr>
      <vt:lpstr>Слайд 6</vt:lpstr>
      <vt:lpstr>Слайд 7</vt:lpstr>
      <vt:lpstr>Слайд 8</vt:lpstr>
      <vt:lpstr>Слайд 9</vt:lpstr>
      <vt:lpstr>Слайд 10</vt:lpstr>
      <vt:lpstr>Слайд 11</vt:lpstr>
      <vt:lpstr>Каналы восприятия рекламного текста</vt:lpstr>
      <vt:lpstr>Слайд 13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структура рекламного текста</dc:title>
  <dc:creator>Админ</dc:creator>
  <cp:lastModifiedBy>User</cp:lastModifiedBy>
  <cp:revision>13</cp:revision>
  <dcterms:created xsi:type="dcterms:W3CDTF">2011-09-21T16:46:51Z</dcterms:created>
  <dcterms:modified xsi:type="dcterms:W3CDTF">2013-05-14T14:21:07Z</dcterms:modified>
</cp:coreProperties>
</file>