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62" r:id="rId3"/>
    <p:sldId id="263" r:id="rId4"/>
    <p:sldId id="257" r:id="rId5"/>
    <p:sldId id="258" r:id="rId6"/>
    <p:sldId id="259" r:id="rId7"/>
    <p:sldId id="261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62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085F8-B017-4B58-B35D-8A094EB82980}" type="datetimeFigureOut">
              <a:rPr lang="ru-RU" smtClean="0"/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0D1DB-18B8-406E-AE3F-82CA8C9345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150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0D1DB-18B8-406E-AE3F-82CA8C9345A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55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0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gif"/><Relationship Id="rId5" Type="http://schemas.openxmlformats.org/officeDocument/2006/relationships/image" Target="../media/image30.jpeg"/><Relationship Id="rId10" Type="http://schemas.openxmlformats.org/officeDocument/2006/relationships/image" Target="../media/image35.gif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642918"/>
            <a:ext cx="4214842" cy="78581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МАОУ «Лицей №62»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Заповедники России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r>
              <a:rPr lang="ru-RU" dirty="0" smtClean="0"/>
              <a:t>                             </a:t>
            </a:r>
          </a:p>
          <a:p>
            <a:r>
              <a:rPr lang="ru-RU" dirty="0" smtClean="0"/>
              <a:t>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576398" cy="1368412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Ильменский</a:t>
            </a:r>
            <a:r>
              <a:rPr lang="ru-RU" sz="2000" dirty="0" smtClean="0"/>
              <a:t> заповедник находится в восточных предгорьях Южного Урала на </a:t>
            </a:r>
            <a:r>
              <a:rPr lang="ru-RU" sz="2000" dirty="0" err="1" smtClean="0"/>
              <a:t>Ильменском</a:t>
            </a:r>
            <a:r>
              <a:rPr lang="ru-RU" sz="2000" dirty="0" smtClean="0"/>
              <a:t> хребте в Челябинской области, к северо-востоку от г. Миасс. Леса занимают 85 % площади заповедника.</a:t>
            </a:r>
            <a:endParaRPr lang="ru-RU" sz="2000" dirty="0"/>
          </a:p>
        </p:txBody>
      </p:sp>
      <p:pic>
        <p:nvPicPr>
          <p:cNvPr id="7171" name="Picture 3" descr="C:\Documents and Settings\Администратор\Рабочий стол\ima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9063" y="2143116"/>
            <a:ext cx="5127647" cy="4071966"/>
          </a:xfrm>
          <a:prstGeom prst="rect">
            <a:avLst/>
          </a:prstGeom>
          <a:noFill/>
        </p:spPr>
      </p:pic>
      <p:pic>
        <p:nvPicPr>
          <p:cNvPr id="6" name="Picture 5" descr="j00885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457846" y="1214422"/>
            <a:ext cx="1686154" cy="182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j00885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072074"/>
            <a:ext cx="14081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Если Урал называют кладовой земных богатств, то </a:t>
            </a:r>
            <a:r>
              <a:rPr lang="ru-RU" sz="2000" dirty="0" err="1" smtClean="0"/>
              <a:t>Ильмены</a:t>
            </a:r>
            <a:r>
              <a:rPr lang="ru-RU" sz="2000" dirty="0" smtClean="0"/>
              <a:t> - самая богатая его шкатулка. На всей земле, пожалуй, не найдешь подобного изобилия минералов - почти вся система элементов Менделеева. </a:t>
            </a:r>
            <a:endParaRPr lang="ru-RU" sz="2000" dirty="0"/>
          </a:p>
        </p:txBody>
      </p:sp>
      <p:pic>
        <p:nvPicPr>
          <p:cNvPr id="9218" name="Picture 2" descr="C:\Documents and Settings\Администратор\Рабочий стол\muzej_original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2171" y="1714488"/>
            <a:ext cx="5810291" cy="4357718"/>
          </a:xfrm>
          <a:prstGeom prst="rect">
            <a:avLst/>
          </a:prstGeom>
          <a:noFill/>
        </p:spPr>
      </p:pic>
      <p:pic>
        <p:nvPicPr>
          <p:cNvPr id="5" name="Picture 22" descr="14m4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857628"/>
            <a:ext cx="2643206" cy="217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Последними были внесены в список заповедники «Эрзи» (2000), «</a:t>
            </a:r>
            <a:r>
              <a:rPr lang="ru-RU" sz="2400" dirty="0" err="1" smtClean="0"/>
              <a:t>Кологривский</a:t>
            </a:r>
            <a:r>
              <a:rPr lang="ru-RU" sz="2400" dirty="0" smtClean="0"/>
              <a:t> лес» (2006) и </a:t>
            </a:r>
            <a:r>
              <a:rPr lang="ru-RU" sz="2400" dirty="0" err="1" smtClean="0"/>
              <a:t>Утриш</a:t>
            </a:r>
            <a:r>
              <a:rPr lang="ru-RU" sz="2400" dirty="0" smtClean="0"/>
              <a:t> (2010).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Администратор\Рабочий стол\Zapovednik-Utrish-vse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00174"/>
            <a:ext cx="3797300" cy="2527300"/>
          </a:xfrm>
          <a:prstGeom prst="rect">
            <a:avLst/>
          </a:prstGeom>
          <a:noFill/>
        </p:spPr>
      </p:pic>
      <p:pic>
        <p:nvPicPr>
          <p:cNvPr id="10243" name="Picture 3" descr="C:\Documents and Settings\Администратор\Рабочий стол\kologrivskiyles2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00174"/>
            <a:ext cx="3728840" cy="2479678"/>
          </a:xfrm>
          <a:prstGeom prst="rect">
            <a:avLst/>
          </a:prstGeom>
          <a:noFill/>
        </p:spPr>
      </p:pic>
      <p:pic>
        <p:nvPicPr>
          <p:cNvPr id="10244" name="Picture 4" descr="C:\Documents and Settings\Администратор\Рабочий стол\post28445_img1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929066"/>
            <a:ext cx="3756212" cy="2506098"/>
          </a:xfrm>
          <a:prstGeom prst="rect">
            <a:avLst/>
          </a:prstGeom>
          <a:noFill/>
        </p:spPr>
      </p:pic>
      <p:pic>
        <p:nvPicPr>
          <p:cNvPr id="10245" name="Picture 5" descr="C:\Documents and Settings\Администратор\Рабочий стол\i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929067"/>
            <a:ext cx="3857652" cy="2492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Суммарная площадь территории заповедников в России составляет более 340 тыс. км², что сопоставимо с территорией Финляндии. Крупнейшими из российских заповедников являются Большой Арктический (более 41 тыс. км²), Командорский (более 36 тыс. км²) и Остров Врангеля (более 22 тыс. км²).</a:t>
            </a:r>
            <a:endParaRPr lang="ru-RU" sz="1600" dirty="0"/>
          </a:p>
        </p:txBody>
      </p:sp>
      <p:pic>
        <p:nvPicPr>
          <p:cNvPr id="11266" name="Picture 2" descr="C:\Documents and Settings\Администратор\Рабочий стол\800px-Ursus_maritimus_in_Alaska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5715040" cy="4626318"/>
          </a:xfrm>
          <a:prstGeom prst="rect">
            <a:avLst/>
          </a:prstGeom>
          <a:noFill/>
        </p:spPr>
      </p:pic>
      <p:pic>
        <p:nvPicPr>
          <p:cNvPr id="5" name="Picture 8" descr="29m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58082" y="5072074"/>
            <a:ext cx="2988692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29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85794"/>
            <a:ext cx="342106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Самыми небольшими заповедниками в России являются Белогорье (более 21 км²) и Приокско-Террасный и </a:t>
            </a:r>
            <a:r>
              <a:rPr lang="ru-RU" sz="1600" dirty="0" err="1" smtClean="0"/>
              <a:t>Галичья</a:t>
            </a:r>
            <a:r>
              <a:rPr lang="ru-RU" sz="1600" dirty="0" smtClean="0"/>
              <a:t> Гора (оба менее 50 км²). Больше всего заповедников находится на территории Красноярского (7), Приморского (6) и Хабаровского (6) краёв.</a:t>
            </a:r>
            <a:endParaRPr lang="ru-RU" sz="1600" dirty="0"/>
          </a:p>
        </p:txBody>
      </p:sp>
      <p:pic>
        <p:nvPicPr>
          <p:cNvPr id="12290" name="Picture 2" descr="C:\Documents and Settings\Администратор\Рабочий стол\19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1160" y="1428736"/>
            <a:ext cx="4038558" cy="2643206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Рабочий стол\0002-002-Prioksko-Terrasnyj-gosudarstvennyj-prirodnyj-biosfernyj-zapovednik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71942"/>
            <a:ext cx="4071966" cy="2135520"/>
          </a:xfrm>
          <a:prstGeom prst="rect">
            <a:avLst/>
          </a:prstGeom>
          <a:noFill/>
        </p:spPr>
      </p:pic>
      <p:pic>
        <p:nvPicPr>
          <p:cNvPr id="12293" name="Picture 5" descr="C:\Documents and Settings\Администратор\Рабочий стол\0007-010-Ogromna-vazhnost-etogo-zapovednogo-uchastka-v-sokhranenii-zhivotnogo.web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428736"/>
            <a:ext cx="3533649" cy="2571768"/>
          </a:xfrm>
          <a:prstGeom prst="rect">
            <a:avLst/>
          </a:prstGeom>
          <a:noFill/>
        </p:spPr>
      </p:pic>
      <p:pic>
        <p:nvPicPr>
          <p:cNvPr id="12294" name="Picture 6" descr="C:\Documents and Settings\Администратор\Рабочий стол\Новая папка\post28445_img1_1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000504"/>
            <a:ext cx="3500462" cy="2194423"/>
          </a:xfrm>
          <a:prstGeom prst="rect">
            <a:avLst/>
          </a:prstGeom>
          <a:noFill/>
        </p:spPr>
      </p:pic>
      <p:pic>
        <p:nvPicPr>
          <p:cNvPr id="9" name="Picture 3" descr="nambe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3286124"/>
            <a:ext cx="14462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200" dirty="0" smtClean="0"/>
              <a:t>Государственные природные заповедники в соответствии с Федеральным законом «Об особо охраняемых природных территориях» являются природоохранными, научно-исследовательскими и эколого-просветительскими учреждениями, имеющими целью сохранение и изучение естественного хода природных процессов и явлений, генетического фонда растительного и животного мира, отдельных видов и сообществ растений и животных, типичных и уникальных экологических систем. Заповедники являются одним из типов особо охраняемых природных территорий </a:t>
            </a: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Documents and Settings\Администратор\Рабочий стол\x_5365e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428736"/>
            <a:ext cx="2071701" cy="1457146"/>
          </a:xfrm>
          <a:prstGeom prst="rect">
            <a:avLst/>
          </a:prstGeom>
          <a:noFill/>
        </p:spPr>
      </p:pic>
      <p:pic>
        <p:nvPicPr>
          <p:cNvPr id="13316" name="Picture 4" descr="C:\Documents and Settings\Администратор\Рабочий стол\j-aist-F.web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2857496"/>
            <a:ext cx="2071702" cy="1553776"/>
          </a:xfrm>
          <a:prstGeom prst="rect">
            <a:avLst/>
          </a:prstGeom>
          <a:noFill/>
        </p:spPr>
      </p:pic>
      <p:pic>
        <p:nvPicPr>
          <p:cNvPr id="13317" name="Picture 5" descr="C:\Documents and Settings\Администратор\Рабочий стол\OimRbHVziL8.web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429132"/>
            <a:ext cx="2080661" cy="1857388"/>
          </a:xfrm>
          <a:prstGeom prst="rect">
            <a:avLst/>
          </a:prstGeom>
          <a:noFill/>
        </p:spPr>
      </p:pic>
      <p:pic>
        <p:nvPicPr>
          <p:cNvPr id="13318" name="Picture 6" descr="C:\Documents and Settings\Администратор\Рабочий стол\95748d2116fb.web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1428736"/>
            <a:ext cx="2000264" cy="1500198"/>
          </a:xfrm>
          <a:prstGeom prst="rect">
            <a:avLst/>
          </a:prstGeom>
          <a:noFill/>
        </p:spPr>
      </p:pic>
      <p:pic>
        <p:nvPicPr>
          <p:cNvPr id="13320" name="Picture 8" descr="C:\Documents and Settings\Администратор\Рабочий стол\102.web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728" y="2928934"/>
            <a:ext cx="2003828" cy="1333500"/>
          </a:xfrm>
          <a:prstGeom prst="rect">
            <a:avLst/>
          </a:prstGeom>
          <a:noFill/>
        </p:spPr>
      </p:pic>
      <p:pic>
        <p:nvPicPr>
          <p:cNvPr id="13321" name="Picture 9" descr="C:\Documents and Settings\Администратор\Рабочий стол\16178_b.web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4240576"/>
            <a:ext cx="2000264" cy="2022132"/>
          </a:xfrm>
          <a:prstGeom prst="rect">
            <a:avLst/>
          </a:prstGeom>
          <a:noFill/>
        </p:spPr>
      </p:pic>
      <p:pic>
        <p:nvPicPr>
          <p:cNvPr id="13322" name="Picture 10" descr="C:\Documents and Settings\Администратор\Рабочий стол\Lisa_zapovednik.web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1428735"/>
            <a:ext cx="3429024" cy="2300551"/>
          </a:xfrm>
          <a:prstGeom prst="rect">
            <a:avLst/>
          </a:prstGeom>
          <a:noFill/>
        </p:spPr>
      </p:pic>
      <p:pic>
        <p:nvPicPr>
          <p:cNvPr id="13323" name="Picture 11" descr="C:\Documents and Settings\Администратор\Рабочий стол\photo385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8992" y="3714752"/>
            <a:ext cx="3429024" cy="2571768"/>
          </a:xfrm>
          <a:prstGeom prst="rect">
            <a:avLst/>
          </a:prstGeom>
          <a:noFill/>
        </p:spPr>
      </p:pic>
      <p:pic>
        <p:nvPicPr>
          <p:cNvPr id="14" name="Picture 25" descr="nambe6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86446" y="3214686"/>
            <a:ext cx="10287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2" descr="мышенок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14678" y="4572008"/>
            <a:ext cx="16462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 работы:</a:t>
            </a:r>
            <a:br>
              <a:rPr lang="ru-RU" dirty="0" smtClean="0"/>
            </a:br>
            <a:r>
              <a:rPr lang="ru-RU" dirty="0" smtClean="0"/>
              <a:t>         «Заповедники России»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 работы: Рассказать учащимся о заповедниках России</a:t>
            </a:r>
          </a:p>
          <a:p>
            <a:pPr>
              <a:buNone/>
            </a:pPr>
            <a:r>
              <a:rPr lang="ru-RU" b="1" dirty="0" smtClean="0"/>
              <a:t>Задачи  работы:</a:t>
            </a:r>
          </a:p>
          <a:p>
            <a:pPr marL="484632" indent="-457200">
              <a:buFont typeface="Wingdings 2"/>
              <a:buAutoNum type="arabicPeriod"/>
            </a:pPr>
            <a:r>
              <a:rPr lang="ru-RU" dirty="0" smtClean="0"/>
              <a:t>Первый заповедник на территории России — </a:t>
            </a:r>
            <a:r>
              <a:rPr lang="ru-RU" dirty="0" err="1" smtClean="0"/>
              <a:t>Баргузинский</a:t>
            </a:r>
            <a:r>
              <a:rPr lang="ru-RU" dirty="0" smtClean="0"/>
              <a:t> заповедник</a:t>
            </a:r>
            <a:endParaRPr lang="ru-RU" b="1" dirty="0" smtClean="0"/>
          </a:p>
          <a:p>
            <a:pPr marL="484632" indent="-457200">
              <a:buFont typeface="Wingdings 2"/>
              <a:buAutoNum type="arabicPeriod"/>
            </a:pPr>
            <a:r>
              <a:rPr lang="ru-RU" dirty="0" smtClean="0"/>
              <a:t>Астраханский</a:t>
            </a:r>
            <a:r>
              <a:rPr lang="ru-RU" b="1" dirty="0" smtClean="0"/>
              <a:t> </a:t>
            </a:r>
            <a:r>
              <a:rPr lang="ru-RU" dirty="0" smtClean="0"/>
              <a:t>заповедник</a:t>
            </a:r>
            <a:endParaRPr lang="ru-RU" b="1" dirty="0" smtClean="0"/>
          </a:p>
          <a:p>
            <a:pPr marL="541782" indent="-514350">
              <a:buFont typeface="+mj-lt"/>
              <a:buAutoNum type="arabicPeriod"/>
            </a:pPr>
            <a:r>
              <a:rPr lang="ru-RU" dirty="0" err="1" smtClean="0"/>
              <a:t>Ильменский</a:t>
            </a:r>
            <a:r>
              <a:rPr lang="ru-RU" dirty="0" smtClean="0"/>
              <a:t> заповедник</a:t>
            </a:r>
          </a:p>
          <a:p>
            <a:pPr marL="541782" indent="-514350">
              <a:buFont typeface="+mj-lt"/>
              <a:buAutoNum type="arabicPeriod"/>
            </a:pPr>
            <a:r>
              <a:rPr lang="ru-RU" dirty="0" smtClean="0"/>
              <a:t>Цель создания заповедников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85729"/>
            <a:ext cx="7172348" cy="16430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Первый заповедник на территории России — </a:t>
            </a:r>
            <a:r>
              <a:rPr lang="ru-RU" sz="2400" dirty="0" err="1" smtClean="0"/>
              <a:t>Баргузинский</a:t>
            </a:r>
            <a:r>
              <a:rPr lang="ru-RU" sz="2400" dirty="0" smtClean="0"/>
              <a:t> заповедник — был основан 11 января 1917 года на территории Бурятии.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Администратор\Рабочий стол\pok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6500858" cy="3875136"/>
          </a:xfrm>
          <a:prstGeom prst="rect">
            <a:avLst/>
          </a:prstGeom>
          <a:noFill/>
        </p:spPr>
      </p:pic>
      <p:pic>
        <p:nvPicPr>
          <p:cNvPr id="6" name="Picture 27" descr="колобо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00024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те годы в задачу </a:t>
            </a:r>
            <a:r>
              <a:rPr lang="ru-RU" sz="1800" dirty="0" err="1" smtClean="0"/>
              <a:t>Баргузинского</a:t>
            </a:r>
            <a:r>
              <a:rPr lang="ru-RU" sz="1800" dirty="0" smtClean="0"/>
              <a:t> заповедника и его сотрудников входило сохранение и изучение соболя – фаворита пушного царства.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Администратор\Рабочий стол\26369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00174"/>
            <a:ext cx="7146950" cy="4832192"/>
          </a:xfrm>
          <a:prstGeom prst="rect">
            <a:avLst/>
          </a:prstGeom>
          <a:noFill/>
        </p:spPr>
      </p:pic>
      <p:pic>
        <p:nvPicPr>
          <p:cNvPr id="5" name="Picture 31" descr="енотик7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785926"/>
            <a:ext cx="7905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1" descr="енотик7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857760"/>
            <a:ext cx="7905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274786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Сейчас заповедная территория – это уникальная природная лаборатория, тщательно охраняемая от нежелательного антропогенного влияния. Туристы, совершающие круизы по Байкалу, имеют возможность познакомиться с центральным поселком заповедника – Давшее и с экспозицией его музея.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Администратор\Рабочий стол\3n2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71612"/>
            <a:ext cx="6985000" cy="4927600"/>
          </a:xfrm>
          <a:prstGeom prst="rect">
            <a:avLst/>
          </a:prstGeom>
          <a:noFill/>
        </p:spPr>
      </p:pic>
      <p:pic>
        <p:nvPicPr>
          <p:cNvPr id="5" name="Picture 34" descr="дв дельфин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71876"/>
            <a:ext cx="1447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Старейшими заповедниками, помимо </a:t>
            </a:r>
            <a:r>
              <a:rPr lang="ru-RU" sz="2400" dirty="0" err="1" smtClean="0"/>
              <a:t>Баргузинского</a:t>
            </a:r>
            <a:r>
              <a:rPr lang="ru-RU" sz="2400" dirty="0" smtClean="0"/>
              <a:t>, являются Астраханский. Он был создан в 1919г.</a:t>
            </a:r>
            <a:endParaRPr lang="ru-RU" sz="2400" dirty="0"/>
          </a:p>
        </p:txBody>
      </p:sp>
      <p:pic>
        <p:nvPicPr>
          <p:cNvPr id="4098" name="Picture 2" descr="C:\Documents and Settings\Администратор\Рабочий стол\1281_1263455288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71612"/>
            <a:ext cx="6161628" cy="4621221"/>
          </a:xfrm>
          <a:prstGeom prst="rect">
            <a:avLst/>
          </a:prstGeom>
          <a:noFill/>
        </p:spPr>
      </p:pic>
      <p:pic>
        <p:nvPicPr>
          <p:cNvPr id="5" name="Picture 8" descr="29m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857760"/>
            <a:ext cx="23431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29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928934"/>
            <a:ext cx="342106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>В Астраханском заповеднике имеется большое количество рыб и птиц. Здесь обитает до 50 видов рыб: осетровые (белуга, осетр, севрюга), сельдевые (каспийский пузанок, волжская сельдь, черноспинка), карповые (вобла, лещ, сазан, красноперка, жерех, чехонь, золотой карась), сом, щука, судак, окунь, бычки, колюшка и другие.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Администратор\Рабочий стол\422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7620000" cy="5086350"/>
          </a:xfrm>
          <a:prstGeom prst="rect">
            <a:avLst/>
          </a:prstGeom>
          <a:noFill/>
        </p:spPr>
      </p:pic>
      <p:pic>
        <p:nvPicPr>
          <p:cNvPr id="5" name="Picture 27" descr="колобо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6430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9" descr="мульт ворон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429132"/>
            <a:ext cx="16764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Млекопитающих в Астраханском заповеднике мало. В основном это - кабаны, волки, лисицы, выдры, полевые мыши, мыши-малютки. Из пресмыкающихся встречаются ужи, ящерицы, узорчатый полоз.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Администратор\Рабочий стол\bis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5989802" cy="38933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Также старейшим заповедником России считается  </a:t>
            </a:r>
            <a:r>
              <a:rPr lang="ru-RU" sz="1800" dirty="0" err="1" smtClean="0"/>
              <a:t>Ильменский</a:t>
            </a:r>
            <a:r>
              <a:rPr lang="ru-RU" sz="1800" dirty="0" smtClean="0"/>
              <a:t>  .Он был создан в 1920г.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Администратор\Рабочий стол\19420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14465"/>
            <a:ext cx="6234548" cy="462917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176</TotalTime>
  <Words>491</Words>
  <Application>Microsoft Office PowerPoint</Application>
  <PresentationFormat>Экран (4:3)</PresentationFormat>
  <Paragraphs>28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МАОУ «Лицей №62»</vt:lpstr>
      <vt:lpstr>Тема  работы:          «Заповедники России»</vt:lpstr>
      <vt:lpstr>Первый заповедник на территории России — Баргузинский заповедник — был основан 11 января 1917 года на территории Бурятии.</vt:lpstr>
      <vt:lpstr>В те годы в задачу Баргузинского заповедника и его сотрудников входило сохранение и изучение соболя – фаворита пушного царства.</vt:lpstr>
      <vt:lpstr>Сейчас заповедная территория – это уникальная природная лаборатория, тщательно охраняемая от нежелательного антропогенного влияния. Туристы, совершающие круизы по Байкалу, имеют возможность познакомиться с центральным поселком заповедника – Давшее и с экспозицией его музея.</vt:lpstr>
      <vt:lpstr>Старейшими заповедниками, помимо Баргузинского, являются Астраханский. Он был создан в 1919г.</vt:lpstr>
      <vt:lpstr>В Астраханском заповеднике имеется большое количество рыб и птиц. Здесь обитает до 50 видов рыб: осетровые (белуга, осетр, севрюга), сельдевые (каспийский пузанок, волжская сельдь, черноспинка), карповые (вобла, лещ, сазан, красноперка, жерех, чехонь, золотой карась), сом, щука, судак, окунь, бычки, колюшка и другие.</vt:lpstr>
      <vt:lpstr>Млекопитающих в Астраханском заповеднике мало. В основном это - кабаны, волки, лисицы, выдры, полевые мыши, мыши-малютки. Из пресмыкающихся встречаются ужи, ящерицы, узорчатый полоз. </vt:lpstr>
      <vt:lpstr>Также старейшим заповедником России считается  Ильменский  .Он был создан в 1920г. </vt:lpstr>
      <vt:lpstr>Ильменский заповедник находится в восточных предгорьях Южного Урала на Ильменском хребте в Челябинской области, к северо-востоку от г. Миасс. Леса занимают 85 % площади заповедника.</vt:lpstr>
      <vt:lpstr>Если Урал называют кладовой земных богатств, то Ильмены - самая богатая его шкатулка. На всей земле, пожалуй, не найдешь подобного изобилия минералов - почти вся система элементов Менделеева. </vt:lpstr>
      <vt:lpstr>Последними были внесены в список заповедники «Эрзи» (2000), «Кологривский лес» (2006) и Утриш (2010).</vt:lpstr>
      <vt:lpstr>Суммарная площадь территории заповедников в России составляет более 340 тыс. км², что сопоставимо с территорией Финляндии. Крупнейшими из российских заповедников являются Большой Арктический (более 41 тыс. км²), Командорский (более 36 тыс. км²) и Остров Врангеля (более 22 тыс. км²).</vt:lpstr>
      <vt:lpstr>Самыми небольшими заповедниками в России являются Белогорье (более 21 км²) и Приокско-Террасный и Галичья Гора (оба менее 50 км²). Больше всего заповедников находится на территории Красноярского (7), Приморского (6) и Хабаровского (6) краёв.</vt:lpstr>
      <vt:lpstr>Государственные природные заповедники в соответствии с Федеральным законом «Об особо охраняемых природных территориях» являются природоохранными, научно-исследовательскими и эколого-просветительскими учреждениями, имеющими целью сохранение и изучение естественного хода природных процессов и явлений, генетического фонда растительного и животного мира, отдельных видов и сообществ растений и животных, типичных и уникальных экологических систем. Заповедники являются одним из типов особо охраняемых природных территорий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Alexsandrit</cp:lastModifiedBy>
  <cp:revision>31</cp:revision>
  <dcterms:modified xsi:type="dcterms:W3CDTF">2013-10-14T10:04:59Z</dcterms:modified>
</cp:coreProperties>
</file>